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21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3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0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3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31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7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4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3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1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65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diegounified.org/lgbtq" TargetMode="External"/><Relationship Id="rId2" Type="http://schemas.openxmlformats.org/officeDocument/2006/relationships/hyperlink" Target="http://www.sandiegounified.org/safe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andiegounified.org/saf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rabin@sandi.net" TargetMode="External"/><Relationship Id="rId2" Type="http://schemas.openxmlformats.org/officeDocument/2006/relationships/hyperlink" Target="mailto:sarredondo@sandi.net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mailto:rmiller@sandi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900" b="1" dirty="0" smtClean="0"/>
              <a:t>OUT for Safe Schools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Supporting LGBTQ youth at your site</a:t>
            </a:r>
            <a:endParaRPr lang="en-US" sz="2800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1266" t="11137" r="9156" b="5341"/>
          <a:stretch/>
        </p:blipFill>
        <p:spPr bwMode="auto">
          <a:xfrm>
            <a:off x="4261104" y="913827"/>
            <a:ext cx="3044951" cy="1942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" y="282225"/>
            <a:ext cx="1609344" cy="160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OUT for Safe Schools?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Created by Los </a:t>
            </a:r>
            <a:r>
              <a:rPr lang="en-US" sz="2400" dirty="0"/>
              <a:t>Angeles LGBT </a:t>
            </a:r>
            <a:r>
              <a:rPr lang="en-US" sz="2400" dirty="0" smtClean="0"/>
              <a:t>Center, LAUSD and GSA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National </a:t>
            </a:r>
            <a:r>
              <a:rPr lang="en-US" sz="2400" dirty="0"/>
              <a:t>OUT for Safe Schools 2015 campaign </a:t>
            </a:r>
            <a:r>
              <a:rPr lang="en-US" sz="2400" dirty="0" smtClean="0"/>
              <a:t>included: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Los </a:t>
            </a:r>
            <a:r>
              <a:rPr lang="en-US" sz="1600" b="1" dirty="0"/>
              <a:t>Angeles </a:t>
            </a:r>
            <a:r>
              <a:rPr lang="en-US" sz="1600" b="1" dirty="0" smtClean="0"/>
              <a:t>Unified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Duval </a:t>
            </a:r>
            <a:r>
              <a:rPr lang="en-US" sz="1600" b="1" dirty="0"/>
              <a:t>County Public </a:t>
            </a:r>
            <a:r>
              <a:rPr lang="en-US" sz="1600" b="1" dirty="0" smtClean="0"/>
              <a:t>Schools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Boston </a:t>
            </a:r>
            <a:r>
              <a:rPr lang="en-US" sz="1600" b="1" dirty="0"/>
              <a:t>Public </a:t>
            </a:r>
            <a:r>
              <a:rPr lang="en-US" sz="1600" b="1" dirty="0" smtClean="0"/>
              <a:t>Schools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Chicago </a:t>
            </a:r>
            <a:r>
              <a:rPr lang="en-US" sz="1600" b="1" dirty="0"/>
              <a:t>Public </a:t>
            </a:r>
            <a:r>
              <a:rPr lang="en-US" sz="1600" b="1" dirty="0" smtClean="0"/>
              <a:t>Schools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New </a:t>
            </a:r>
            <a:r>
              <a:rPr lang="en-US" sz="1600" b="1" dirty="0"/>
              <a:t>York City Department of </a:t>
            </a:r>
            <a:r>
              <a:rPr lang="en-US" sz="1600" b="1" dirty="0" smtClean="0"/>
              <a:t>Education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Oakland </a:t>
            </a:r>
            <a:r>
              <a:rPr lang="en-US" sz="1600" b="1" dirty="0"/>
              <a:t>Unified School </a:t>
            </a:r>
            <a:r>
              <a:rPr lang="en-US" sz="1600" b="1" dirty="0" smtClean="0"/>
              <a:t>District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San </a:t>
            </a:r>
            <a:r>
              <a:rPr lang="en-US" sz="1600" b="1" dirty="0"/>
              <a:t>Diego Unified School </a:t>
            </a:r>
            <a:r>
              <a:rPr lang="en-US" sz="1600" b="1" dirty="0" smtClean="0"/>
              <a:t>District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San </a:t>
            </a:r>
            <a:r>
              <a:rPr lang="en-US" sz="1600" b="1" dirty="0"/>
              <a:t>Francisco Unified School </a:t>
            </a:r>
            <a:r>
              <a:rPr lang="en-US" sz="1600" b="1" dirty="0" smtClean="0"/>
              <a:t>District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District </a:t>
            </a:r>
            <a:r>
              <a:rPr lang="en-US" sz="1600" b="1" dirty="0"/>
              <a:t>of Columbia Department of </a:t>
            </a:r>
            <a:r>
              <a:rPr lang="en-US" sz="1600" b="1" dirty="0" smtClean="0"/>
              <a:t>Education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/>
              <a:t>District </a:t>
            </a:r>
            <a:r>
              <a:rPr lang="en-US" sz="1600" b="1" dirty="0"/>
              <a:t>of Columbia Public Schools.</a:t>
            </a:r>
            <a:endParaRPr lang="en-US" sz="16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92" y="286603"/>
            <a:ext cx="1883169" cy="12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9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Purpose of OUT Badges: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b="1" dirty="0" smtClean="0"/>
              <a:t>Encourage </a:t>
            </a:r>
            <a:r>
              <a:rPr lang="en-US" sz="2400" b="1" dirty="0"/>
              <a:t>school staff </a:t>
            </a:r>
            <a:r>
              <a:rPr lang="en-US" sz="2400" dirty="0"/>
              <a:t>(including administrators, teachers, </a:t>
            </a:r>
            <a:r>
              <a:rPr lang="en-US" sz="2400" dirty="0" smtClean="0"/>
              <a:t>nurses, counselors, food service personnel, custodial staff, bus </a:t>
            </a:r>
            <a:r>
              <a:rPr lang="en-US" sz="2400" dirty="0"/>
              <a:t>drivers, etc.) to publicly identify as supportive </a:t>
            </a:r>
            <a:r>
              <a:rPr lang="en-US" sz="2400" dirty="0" smtClean="0"/>
              <a:t>LGBTQ+ allies.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 smtClean="0"/>
              <a:t>Visual display of support </a:t>
            </a:r>
            <a:r>
              <a:rPr lang="en-US" sz="2400" dirty="0" smtClean="0"/>
              <a:t>lets students know who represents a “safe space” and that safe spaces are not limited to the classroom.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 smtClean="0"/>
              <a:t>Staff who wish to participate </a:t>
            </a:r>
            <a:r>
              <a:rPr lang="en-US" sz="2400" dirty="0" smtClean="0"/>
              <a:t>can wear the badges, which displays their willingness to talk to students and parents about LGBTQ+ concerns.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 smtClean="0"/>
              <a:t>Foster </a:t>
            </a:r>
            <a:r>
              <a:rPr lang="en-US" sz="2400" b="1" dirty="0"/>
              <a:t>an inclusive community </a:t>
            </a:r>
            <a:r>
              <a:rPr lang="en-US" sz="2400" dirty="0" smtClean="0"/>
              <a:t>and create </a:t>
            </a:r>
            <a:r>
              <a:rPr lang="en-US" sz="2400" dirty="0"/>
              <a:t>safe space and resources for </a:t>
            </a:r>
            <a:r>
              <a:rPr lang="en-US" sz="2400" dirty="0" smtClean="0"/>
              <a:t>LGBTQ+ </a:t>
            </a:r>
            <a:r>
              <a:rPr lang="en-US" sz="2400" dirty="0"/>
              <a:t>students, staff and parents, </a:t>
            </a:r>
            <a:r>
              <a:rPr lang="en-US" sz="2400" dirty="0" smtClean="0"/>
              <a:t>and for </a:t>
            </a:r>
            <a:r>
              <a:rPr lang="en-US" sz="2400" dirty="0"/>
              <a:t>all students to celebrate all identities.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92" y="286603"/>
            <a:ext cx="1883169" cy="12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8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To </a:t>
            </a:r>
            <a:r>
              <a:rPr lang="en-US" sz="5400" b="1" dirty="0"/>
              <a:t>B</a:t>
            </a:r>
            <a:r>
              <a:rPr lang="en-US" sz="5400" b="1" dirty="0" smtClean="0"/>
              <a:t>e an Ally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b="1" dirty="0" smtClean="0"/>
              <a:t>Declare </a:t>
            </a:r>
            <a:r>
              <a:rPr lang="en-US" sz="2400" b="1" dirty="0"/>
              <a:t>that </a:t>
            </a:r>
            <a:r>
              <a:rPr lang="en-US" sz="2400" b="1" dirty="0" smtClean="0"/>
              <a:t>you are a safe </a:t>
            </a:r>
            <a:r>
              <a:rPr lang="en-US" sz="2400" b="1" dirty="0"/>
              <a:t>space </a:t>
            </a:r>
            <a:r>
              <a:rPr lang="en-US" sz="2400" b="1" dirty="0" smtClean="0"/>
              <a:t>ambassador</a:t>
            </a:r>
            <a:r>
              <a:rPr lang="en-US" sz="2400" dirty="0" smtClean="0"/>
              <a:t> to </a:t>
            </a:r>
            <a:r>
              <a:rPr lang="en-US" sz="2400" dirty="0"/>
              <a:t>all </a:t>
            </a:r>
            <a:r>
              <a:rPr lang="en-US" sz="2400" dirty="0" smtClean="0"/>
              <a:t>LGBTQ+ students.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Advocate </a:t>
            </a:r>
            <a:r>
              <a:rPr lang="en-US" sz="2400" b="1" dirty="0"/>
              <a:t>for the safety, inclusion and celebration </a:t>
            </a:r>
            <a:r>
              <a:rPr lang="en-US" sz="2400" dirty="0"/>
              <a:t>of </a:t>
            </a:r>
            <a:r>
              <a:rPr lang="en-US" sz="2400" dirty="0" smtClean="0"/>
              <a:t>LGBTQ+ individuals.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Stand </a:t>
            </a:r>
            <a:r>
              <a:rPr lang="en-US" sz="2400" b="1" dirty="0"/>
              <a:t>up for</a:t>
            </a:r>
            <a:r>
              <a:rPr lang="en-US" sz="2400" dirty="0"/>
              <a:t> an </a:t>
            </a:r>
            <a:r>
              <a:rPr lang="en-US" sz="2400" dirty="0" smtClean="0"/>
              <a:t>LGBTQ+ individual.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 Speak </a:t>
            </a:r>
            <a:r>
              <a:rPr lang="en-US" sz="2400" b="1" dirty="0"/>
              <a:t>out </a:t>
            </a:r>
            <a:r>
              <a:rPr lang="en-US" sz="2400" dirty="0"/>
              <a:t>against hurtful </a:t>
            </a:r>
            <a:r>
              <a:rPr lang="en-US" sz="2400" dirty="0" smtClean="0"/>
              <a:t>language.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P</a:t>
            </a:r>
            <a:r>
              <a:rPr lang="en-US" sz="2400" b="1" dirty="0" smtClean="0"/>
              <a:t>roactively </a:t>
            </a:r>
            <a:r>
              <a:rPr lang="en-US" sz="2400" b="1" dirty="0"/>
              <a:t>work to ensure that school climate policies and practices </a:t>
            </a:r>
            <a:r>
              <a:rPr lang="en-US" sz="2400" dirty="0"/>
              <a:t>are safe and inclusive for </a:t>
            </a:r>
            <a:r>
              <a:rPr lang="en-US" sz="2400" dirty="0" smtClean="0"/>
              <a:t>LGBTQ+ individuals.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Refer to resources</a:t>
            </a:r>
            <a:r>
              <a:rPr lang="en-US" sz="2400" dirty="0" smtClean="0"/>
              <a:t>, as needed.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92" y="286603"/>
            <a:ext cx="1883169" cy="12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Resources and Referring</a:t>
            </a:r>
            <a:endParaRPr lang="en-US" sz="54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Badge Resources</a:t>
            </a:r>
            <a:endParaRPr lang="en-US" b="1" dirty="0"/>
          </a:p>
          <a:p>
            <a:pPr algn="ctr">
              <a:spcBef>
                <a:spcPts val="600"/>
              </a:spcBef>
            </a:pPr>
            <a:r>
              <a:rPr lang="en-US" b="1" dirty="0" smtClean="0">
                <a:hlinkClick r:id="rId2"/>
              </a:rPr>
              <a:t>www.sandiegounified.org/safe</a:t>
            </a:r>
            <a:r>
              <a:rPr lang="en-US" b="1" dirty="0" smtClean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District resources</a:t>
            </a:r>
          </a:p>
          <a:p>
            <a:pPr algn="ctr">
              <a:spcBef>
                <a:spcPts val="600"/>
              </a:spcBef>
            </a:pPr>
            <a:r>
              <a:rPr lang="en-US" b="1" dirty="0" smtClean="0">
                <a:hlinkClick r:id="rId3"/>
              </a:rPr>
              <a:t>www.sandiegounified.org/lgbtq</a:t>
            </a:r>
            <a:r>
              <a:rPr lang="en-US" b="1" dirty="0" smtClean="0"/>
              <a:t> 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824606" y="2582334"/>
            <a:ext cx="3864032" cy="3660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3892" y="286603"/>
            <a:ext cx="1883169" cy="1203869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/>
          </p:cNvPicPr>
          <p:nvPr>
            <p:ph sz="half" idx="2"/>
          </p:nvPr>
        </p:nvPicPr>
        <p:blipFill rotWithShape="1">
          <a:blip r:embed="rId6"/>
          <a:srcRect l="18591" t="18974" r="43802" b="17436"/>
          <a:stretch/>
        </p:blipFill>
        <p:spPr bwMode="auto">
          <a:xfrm>
            <a:off x="2000390" y="2582334"/>
            <a:ext cx="3431146" cy="37270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86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Rolling Out Program at Your Site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b="1" dirty="0" smtClean="0"/>
              <a:t>Coordinate with your Site Administrator </a:t>
            </a:r>
            <a:r>
              <a:rPr lang="en-US" sz="2400" dirty="0" smtClean="0"/>
              <a:t>to present to all staff.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Refer to </a:t>
            </a:r>
            <a:r>
              <a:rPr lang="en-US" sz="1800" dirty="0" smtClean="0">
                <a:hlinkClick r:id="rId2"/>
              </a:rPr>
              <a:t>www.sandiegounified.org/safe</a:t>
            </a:r>
            <a:r>
              <a:rPr lang="en-US" sz="1800" dirty="0" smtClean="0"/>
              <a:t> for staff resources:</a:t>
            </a:r>
            <a:endParaRPr lang="en-US" sz="1800" dirty="0"/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PowerPoint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FAQs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Principal and Parent Letter templates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Provide</a:t>
            </a:r>
            <a:r>
              <a:rPr lang="en-US" sz="2400" dirty="0" smtClean="0"/>
              <a:t> participating staff with: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Badges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Lanyards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FAQs (please print or email to your staff)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Badges are to be worn voluntarily </a:t>
            </a:r>
            <a:r>
              <a:rPr lang="en-US" sz="2400" dirty="0" smtClean="0"/>
              <a:t>by staff.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If your site needs additional badges</a:t>
            </a:r>
            <a:r>
              <a:rPr lang="en-US" sz="2400" dirty="0" smtClean="0"/>
              <a:t>, please contact us.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892" y="286603"/>
            <a:ext cx="1883169" cy="12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Upcoming Supportive Efforts 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SDUSD Local School Climate Survey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LGBTQ+ Site Trainings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Implementing Lessons that Matter – LGBTQ-Inclusive </a:t>
            </a:r>
            <a:r>
              <a:rPr lang="en-US" sz="2400" i="1" dirty="0" smtClean="0"/>
              <a:t>Curriculum (April 12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)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Healthy Relationships Workshops for LGBTQ Youth and Allies </a:t>
            </a:r>
            <a:r>
              <a:rPr lang="en-US" sz="2400" i="1" dirty="0" smtClean="0"/>
              <a:t>(May 3</a:t>
            </a:r>
            <a:r>
              <a:rPr lang="en-US" sz="2400" i="1" baseline="30000" dirty="0" smtClean="0"/>
              <a:t>rd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92" y="286603"/>
            <a:ext cx="1883169" cy="12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3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Questions and Concerns?</a:t>
            </a:r>
            <a:endParaRPr lang="en-US" sz="54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Office of youth advocacy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Sophia Arredondo</a:t>
            </a:r>
            <a:endParaRPr lang="en-US" sz="2400" dirty="0"/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hlinkClick r:id="rId2"/>
              </a:rPr>
              <a:t>sarredondo@sandi.net</a:t>
            </a:r>
            <a:endParaRPr lang="en-US" sz="2400" dirty="0" smtClean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/>
              <a:t>Mick Rabin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hlinkClick r:id="rId3"/>
              </a:rPr>
              <a:t>mrabin@sandi.net</a:t>
            </a:r>
            <a:endParaRPr lang="en-US" sz="2400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 smtClean="0"/>
              <a:t>(619) 725-5595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Sexual health education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2400" dirty="0" smtClean="0"/>
          </a:p>
          <a:p>
            <a:pPr algn="ctr"/>
            <a:r>
              <a:rPr lang="en-US" sz="2400" dirty="0" smtClean="0"/>
              <a:t>Rachel Miller</a:t>
            </a:r>
          </a:p>
          <a:p>
            <a:pPr algn="ctr"/>
            <a:r>
              <a:rPr lang="en-US" sz="2400" dirty="0" smtClean="0">
                <a:hlinkClick r:id="rId4"/>
              </a:rPr>
              <a:t>rmiller@sandi.net</a:t>
            </a:r>
            <a:endParaRPr lang="en-US" sz="2400" dirty="0" smtClean="0"/>
          </a:p>
          <a:p>
            <a:pPr algn="ctr"/>
            <a:r>
              <a:rPr lang="en-US" sz="2400" dirty="0" smtClean="0"/>
              <a:t>(619) 725-7121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3892" y="286603"/>
            <a:ext cx="1883169" cy="12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285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</TotalTime>
  <Words>430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     OUT for Safe Schools</vt:lpstr>
      <vt:lpstr>What Is OUT for Safe Schools?</vt:lpstr>
      <vt:lpstr>Purpose of OUT Badges:</vt:lpstr>
      <vt:lpstr>How To Be an Ally</vt:lpstr>
      <vt:lpstr>Resources and Referring</vt:lpstr>
      <vt:lpstr>Rolling Out Program at Your Site</vt:lpstr>
      <vt:lpstr>Upcoming Supportive Efforts </vt:lpstr>
      <vt:lpstr>Questions and Concerns?</vt:lpstr>
    </vt:vector>
  </TitlesOfParts>
  <Company>San Diego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for Safe Schools</dc:title>
  <dc:creator>Miller Rachel</dc:creator>
  <cp:lastModifiedBy>Rabin Michael</cp:lastModifiedBy>
  <cp:revision>14</cp:revision>
  <dcterms:created xsi:type="dcterms:W3CDTF">2015-12-14T17:50:12Z</dcterms:created>
  <dcterms:modified xsi:type="dcterms:W3CDTF">2016-04-11T18:37:44Z</dcterms:modified>
</cp:coreProperties>
</file>